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258" r:id="rId3"/>
    <p:sldId id="275" r:id="rId4"/>
    <p:sldId id="277" r:id="rId5"/>
    <p:sldId id="278" r:id="rId6"/>
    <p:sldId id="279" r:id="rId7"/>
    <p:sldId id="280" r:id="rId8"/>
    <p:sldId id="281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33" r:id="rId18"/>
    <p:sldId id="305" r:id="rId19"/>
    <p:sldId id="306" r:id="rId20"/>
    <p:sldId id="307" r:id="rId21"/>
    <p:sldId id="308" r:id="rId22"/>
    <p:sldId id="309" r:id="rId23"/>
    <p:sldId id="316" r:id="rId24"/>
    <p:sldId id="294" r:id="rId25"/>
    <p:sldId id="282" r:id="rId26"/>
    <p:sldId id="283" r:id="rId27"/>
    <p:sldId id="284" r:id="rId28"/>
    <p:sldId id="257" r:id="rId29"/>
    <p:sldId id="317" r:id="rId30"/>
    <p:sldId id="310" r:id="rId31"/>
    <p:sldId id="318" r:id="rId32"/>
    <p:sldId id="311" r:id="rId33"/>
    <p:sldId id="322" r:id="rId34"/>
    <p:sldId id="324" r:id="rId35"/>
    <p:sldId id="325" r:id="rId36"/>
    <p:sldId id="326" r:id="rId37"/>
    <p:sldId id="327" r:id="rId38"/>
    <p:sldId id="334" r:id="rId39"/>
    <p:sldId id="328" r:id="rId40"/>
    <p:sldId id="329" r:id="rId41"/>
    <p:sldId id="33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8F6F-4CD8-4EF8-B55C-DFFCAC81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7F27B-85FA-477E-B694-5E4F90761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F8DFE-C016-467E-8D37-A2793359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42275-ACCE-4F1D-8DC9-23C34AD4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01302-40BA-4952-9881-DF7309F8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DFD7-4B67-45C2-82B1-1C380E9A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E8955-8D53-40FA-B5B6-3C1E84709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87937-1A25-4F17-B65C-29328185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96A9F-A2CE-473B-9AE7-C089E9E0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51A09-AA7D-4E5E-8C5A-E9C24473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3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D495C-8518-4356-93C8-F961AE21B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71368-91B3-4EBA-B299-5FE3ECC0D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F61E-95F9-4940-9EC3-CA8AA96E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BDFA-37B5-486A-9A4A-03E2B57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0E010-A641-474A-9245-25A3A6BB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7C0C-245B-4E5B-B038-2BF8CFA0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417E-1D0B-4CF4-A8CE-9802355BD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C5AD9-0C1A-4B66-B5A8-9B2360FD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F0F71-61F0-40EF-A65B-A7CD09A5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45D7-08C9-4A9F-BC29-099CC1B8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3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059E-83A1-4C14-BECE-4FB4B3D3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0231F-2359-4C1B-8CF4-9A3212A2E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C1D16-E9BD-4112-B030-286281CD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DDD56-814A-40D7-9F90-AAFB41E74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7592-35FF-411B-B95C-35D58FFA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D8A3-277D-4ABB-AE22-B3AECF02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774C2-FC27-4FD2-B259-FC57EF15E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DF2BA-A851-410B-A1F4-073D89F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944D1-D51B-4FDE-B362-D62B4621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91E6B-C479-4FA2-8EFF-BA044AF3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309AF-6DBD-4E42-83AF-589EF592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9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C22F-DDA1-45AE-A688-DD25A09D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F0A42-CA89-4E86-878B-28F7C70A6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8F3C1-6724-406C-A9DD-0F1829266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C67C7-FCA6-4C6A-9590-D6D028E9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B1E96-6492-45D6-A0F9-A9FA55A7AA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6DC206-1F23-43D5-B5A4-1F09F2E9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25D16-3DE5-4783-BD8F-E9005776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3C5446-F3ED-4D99-A655-45C1B64B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7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46B3-468D-4406-9163-6D8B932C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EBCB8-876E-44FF-8222-9FF4ACA3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CC1CF-0FD2-47AF-8C32-4FB0DC90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0FBD8-1A47-4246-B42D-088D6459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6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C9EB3-6CEA-48CD-A925-FA51A8A5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46E3B-56F0-4DA6-8CAA-D27752FE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4EC71-78E5-4C7D-84FB-60F5F92C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2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3EA2-A00C-40C3-BAA2-8C837A52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B07F-EFD5-4FC5-A134-172A20E8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55EC7-BAA8-4E48-AD35-BF537C8DA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EB9C2-F60A-4D50-A950-EBBCEF60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924F1-FF78-46B2-8B72-EEFA5D16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4DA2C-A358-4A8F-9FF8-679B6F88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0705-E23E-45BD-B9BA-F0E5D845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2B85-8E1B-4D0D-A329-66227B26D3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E0B4-229D-4E46-8748-DA0328217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BA5AC-0DB1-4445-B90A-FB8DE6FF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C348D-2D26-4296-88D3-1EDA80BA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B5D1A-3B88-4A17-8B71-CE427EB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3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2796C-4E67-4283-A39A-FA763245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B2B4D-004D-4E58-8A9F-4AEB3CBE4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C7B33-FEED-4CDA-B6A4-912E889F4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49A3D-4FE2-4662-A17A-C060F602E3A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CF65-8398-4B74-8BA2-59DE504FF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1C77-54C1-42B6-8125-ACA91E0DA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291C-F1FB-4AB1-9D48-C8924C85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A7666-5ABA-4F3D-B0D2-2839405CA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2" t="21503" r="17459" b="28235"/>
          <a:stretch/>
        </p:blipFill>
        <p:spPr>
          <a:xfrm>
            <a:off x="4536141" y="0"/>
            <a:ext cx="7624483" cy="4720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986118" y="4974539"/>
            <a:ext cx="1054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Transforming Data into Dashboards</a:t>
            </a:r>
          </a:p>
        </p:txBody>
      </p:sp>
    </p:spTree>
    <p:extLst>
      <p:ext uri="{BB962C8B-B14F-4D97-AF65-F5344CB8AC3E}">
        <p14:creationId xmlns:p14="http://schemas.microsoft.com/office/powerpoint/2010/main" val="133377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Not a Tool</a:t>
            </a:r>
          </a:p>
        </p:txBody>
      </p:sp>
    </p:spTree>
    <p:extLst>
      <p:ext uri="{BB962C8B-B14F-4D97-AF65-F5344CB8AC3E}">
        <p14:creationId xmlns:p14="http://schemas.microsoft.com/office/powerpoint/2010/main" val="171722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A Community</a:t>
            </a:r>
          </a:p>
        </p:txBody>
      </p:sp>
    </p:spTree>
    <p:extLst>
      <p:ext uri="{BB962C8B-B14F-4D97-AF65-F5344CB8AC3E}">
        <p14:creationId xmlns:p14="http://schemas.microsoft.com/office/powerpoint/2010/main" val="116707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Learn From Others</a:t>
            </a:r>
          </a:p>
        </p:txBody>
      </p:sp>
    </p:spTree>
    <p:extLst>
      <p:ext uri="{BB962C8B-B14F-4D97-AF65-F5344CB8AC3E}">
        <p14:creationId xmlns:p14="http://schemas.microsoft.com/office/powerpoint/2010/main" val="177741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AFD4E-141A-4D4C-B252-056DF91E9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94" y="40341"/>
            <a:ext cx="9049118" cy="6681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C5C8B-F1F7-4551-BED0-2A651C43710B}"/>
              </a:ext>
            </a:extLst>
          </p:cNvPr>
          <p:cNvSpPr txBox="1"/>
          <p:nvPr/>
        </p:nvSpPr>
        <p:spPr>
          <a:xfrm>
            <a:off x="10103224" y="6488668"/>
            <a:ext cx="208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Ryan Sleeper</a:t>
            </a:r>
          </a:p>
        </p:txBody>
      </p:sp>
    </p:spTree>
    <p:extLst>
      <p:ext uri="{BB962C8B-B14F-4D97-AF65-F5344CB8AC3E}">
        <p14:creationId xmlns:p14="http://schemas.microsoft.com/office/powerpoint/2010/main" val="357693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4C5C8B-F1F7-4551-BED0-2A651C43710B}"/>
              </a:ext>
            </a:extLst>
          </p:cNvPr>
          <p:cNvSpPr txBox="1"/>
          <p:nvPr/>
        </p:nvSpPr>
        <p:spPr>
          <a:xfrm>
            <a:off x="9977718" y="6488668"/>
            <a:ext cx="221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Sarah Bartlett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D042E-8B71-43C3-B9B7-5FD2A33E3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14" y="465743"/>
            <a:ext cx="9017374" cy="592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01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4C5C8B-F1F7-4551-BED0-2A651C43710B}"/>
              </a:ext>
            </a:extLst>
          </p:cNvPr>
          <p:cNvSpPr txBox="1"/>
          <p:nvPr/>
        </p:nvSpPr>
        <p:spPr>
          <a:xfrm>
            <a:off x="9556520" y="6488668"/>
            <a:ext cx="269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Lindsey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Betzendahl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23B47-FD30-42DF-8693-6FC898D98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53" y="560267"/>
            <a:ext cx="10160093" cy="57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4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4C5C8B-F1F7-4551-BED0-2A651C43710B}"/>
              </a:ext>
            </a:extLst>
          </p:cNvPr>
          <p:cNvSpPr txBox="1"/>
          <p:nvPr/>
        </p:nvSpPr>
        <p:spPr>
          <a:xfrm>
            <a:off x="10152528" y="6488668"/>
            <a:ext cx="203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Ken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Flerlage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93823-CE7B-4F00-A44C-F0AE18B84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85" y="485484"/>
            <a:ext cx="8834228" cy="58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4C5C8B-F1F7-4551-BED0-2A651C43710B}"/>
              </a:ext>
            </a:extLst>
          </p:cNvPr>
          <p:cNvSpPr txBox="1"/>
          <p:nvPr/>
        </p:nvSpPr>
        <p:spPr>
          <a:xfrm>
            <a:off x="9861176" y="6488668"/>
            <a:ext cx="2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Johnni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Walker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A2712-B187-4129-B867-56DBFB8D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00087"/>
            <a:ext cx="114300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10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72BFB-FD1F-4B54-83F5-8C44D465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2" y="0"/>
            <a:ext cx="4253753" cy="425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72BFB-FD1F-4B54-83F5-8C44D465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2" y="0"/>
            <a:ext cx="4253753" cy="4253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2341E-58F6-41EE-BCBB-FD1221222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97" y="700243"/>
            <a:ext cx="2152381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8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EC8F37-5642-4073-8994-91D4652BB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42" y="218568"/>
            <a:ext cx="6745940" cy="64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72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72BFB-FD1F-4B54-83F5-8C44D465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2" y="0"/>
            <a:ext cx="4253753" cy="4253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2341E-58F6-41EE-BCBB-FD1221222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97" y="700243"/>
            <a:ext cx="2152381" cy="2485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87A01-579D-4516-89D8-233A4870C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52" y="3505200"/>
            <a:ext cx="2638985" cy="26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72BFB-FD1F-4B54-83F5-8C44D465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2" y="0"/>
            <a:ext cx="4253753" cy="4253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2341E-58F6-41EE-BCBB-FD1221222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97" y="700243"/>
            <a:ext cx="2152381" cy="24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1F51C-E49F-4455-B4AC-040358CE3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7" y="4000225"/>
            <a:ext cx="5015452" cy="2844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87A01-579D-4516-89D8-233A4870C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52" y="3505200"/>
            <a:ext cx="2638985" cy="26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0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Tryout Tuesday</a:t>
            </a:r>
          </a:p>
        </p:txBody>
      </p:sp>
    </p:spTree>
    <p:extLst>
      <p:ext uri="{BB962C8B-B14F-4D97-AF65-F5344CB8AC3E}">
        <p14:creationId xmlns:p14="http://schemas.microsoft.com/office/powerpoint/2010/main" val="419617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Simple Design</a:t>
            </a:r>
          </a:p>
        </p:txBody>
      </p:sp>
    </p:spTree>
    <p:extLst>
      <p:ext uri="{BB962C8B-B14F-4D97-AF65-F5344CB8AC3E}">
        <p14:creationId xmlns:p14="http://schemas.microsoft.com/office/powerpoint/2010/main" val="159893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71B8F-8EE8-46AA-A51C-D9D99E8E4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71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8B164-2287-4827-9460-97692EE97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7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4044D-BDCD-4D8A-9B23-FC82E9DB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3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B2FC8-26C8-453D-8D8A-682DF7F48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2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2F4B51-1F5B-4BFE-8B22-56A4FD4FC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06" b="8619"/>
          <a:stretch/>
        </p:blipFill>
        <p:spPr>
          <a:xfrm>
            <a:off x="2108947" y="411229"/>
            <a:ext cx="7974106" cy="6035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8C3F5A-F08E-44C8-B52F-FD6C83B7D06F}"/>
              </a:ext>
            </a:extLst>
          </p:cNvPr>
          <p:cNvSpPr txBox="1"/>
          <p:nvPr/>
        </p:nvSpPr>
        <p:spPr>
          <a:xfrm>
            <a:off x="10596282" y="6488668"/>
            <a:ext cx="159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Tableau</a:t>
            </a:r>
          </a:p>
        </p:txBody>
      </p:sp>
    </p:spTree>
    <p:extLst>
      <p:ext uri="{BB962C8B-B14F-4D97-AF65-F5344CB8AC3E}">
        <p14:creationId xmlns:p14="http://schemas.microsoft.com/office/powerpoint/2010/main" val="247692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516426-28CC-4A7E-88BF-08CA9EC6D896}"/>
              </a:ext>
            </a:extLst>
          </p:cNvPr>
          <p:cNvSpPr txBox="1"/>
          <p:nvPr/>
        </p:nvSpPr>
        <p:spPr>
          <a:xfrm>
            <a:off x="10520082" y="6488668"/>
            <a:ext cx="167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Olsufka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B3CE8-C81B-42F9-8160-26C71F6D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18485"/>
            <a:ext cx="7886700" cy="60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4B74D-C293-47C0-B0CF-84788F7B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86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2953871" y="1305341"/>
            <a:ext cx="62842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Upload Data</a:t>
            </a:r>
          </a:p>
          <a:p>
            <a:r>
              <a:rPr lang="en-US" sz="5400" dirty="0"/>
              <a:t>Create Visualizations</a:t>
            </a:r>
          </a:p>
          <a:p>
            <a:r>
              <a:rPr lang="en-US" sz="5400" dirty="0"/>
              <a:t>Create a Dashboard</a:t>
            </a:r>
          </a:p>
          <a:p>
            <a:r>
              <a:rPr lang="en-US" sz="5400" dirty="0"/>
              <a:t>Publish to Web</a:t>
            </a:r>
          </a:p>
          <a:p>
            <a:pPr marL="914400" indent="-914400" algn="ctr">
              <a:buFont typeface="+mj-lt"/>
              <a:buAutoNum type="arabicPeriod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51276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BD5EA-9C2E-4117-9A18-0525EE270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5176" y="591670"/>
            <a:ext cx="10721648" cy="56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Get Some Data and Start Building</a:t>
            </a:r>
          </a:p>
        </p:txBody>
      </p:sp>
    </p:spTree>
    <p:extLst>
      <p:ext uri="{BB962C8B-B14F-4D97-AF65-F5344CB8AC3E}">
        <p14:creationId xmlns:p14="http://schemas.microsoft.com/office/powerpoint/2010/main" val="2858025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Bang Boxes</a:t>
            </a:r>
          </a:p>
        </p:txBody>
      </p:sp>
    </p:spTree>
    <p:extLst>
      <p:ext uri="{BB962C8B-B14F-4D97-AF65-F5344CB8AC3E}">
        <p14:creationId xmlns:p14="http://schemas.microsoft.com/office/powerpoint/2010/main" val="623540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B4BF0-E268-4936-98F0-35653CBA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17" y="319995"/>
            <a:ext cx="8271072" cy="6094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D6770-1754-4417-B0B1-ED187815A538}"/>
              </a:ext>
            </a:extLst>
          </p:cNvPr>
          <p:cNvSpPr txBox="1"/>
          <p:nvPr/>
        </p:nvSpPr>
        <p:spPr>
          <a:xfrm>
            <a:off x="8444754" y="6488668"/>
            <a:ext cx="374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Cotgreave, Shaffer, and Wexler</a:t>
            </a:r>
          </a:p>
        </p:txBody>
      </p:sp>
    </p:spTree>
    <p:extLst>
      <p:ext uri="{BB962C8B-B14F-4D97-AF65-F5344CB8AC3E}">
        <p14:creationId xmlns:p14="http://schemas.microsoft.com/office/powerpoint/2010/main" val="73890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Line Charts</a:t>
            </a:r>
          </a:p>
        </p:txBody>
      </p:sp>
    </p:spTree>
    <p:extLst>
      <p:ext uri="{BB962C8B-B14F-4D97-AF65-F5344CB8AC3E}">
        <p14:creationId xmlns:p14="http://schemas.microsoft.com/office/powerpoint/2010/main" val="2313152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2706A-E72B-411A-A46F-1FFC7D69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92" y="406779"/>
            <a:ext cx="8029015" cy="6044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CA18C-6AB2-4817-97A4-E5BC94172992}"/>
              </a:ext>
            </a:extLst>
          </p:cNvPr>
          <p:cNvSpPr txBox="1"/>
          <p:nvPr/>
        </p:nvSpPr>
        <p:spPr>
          <a:xfrm>
            <a:off x="8444754" y="6488668"/>
            <a:ext cx="374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Cotgreave, Shaffer, and Wexler</a:t>
            </a:r>
          </a:p>
        </p:txBody>
      </p:sp>
    </p:spTree>
    <p:extLst>
      <p:ext uri="{BB962C8B-B14F-4D97-AF65-F5344CB8AC3E}">
        <p14:creationId xmlns:p14="http://schemas.microsoft.com/office/powerpoint/2010/main" val="1622173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Dot Plots</a:t>
            </a:r>
          </a:p>
        </p:txBody>
      </p:sp>
    </p:spTree>
    <p:extLst>
      <p:ext uri="{BB962C8B-B14F-4D97-AF65-F5344CB8AC3E}">
        <p14:creationId xmlns:p14="http://schemas.microsoft.com/office/powerpoint/2010/main" val="2230954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5 Power BI Tips to Make Your Reports More User-friendly">
            <a:extLst>
              <a:ext uri="{FF2B5EF4-FFF2-40B4-BE49-F238E27FC236}">
                <a16:creationId xmlns:a16="http://schemas.microsoft.com/office/drawing/2014/main" id="{EC3521A1-ED0F-47A5-B965-AC99CAFF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329" y="639015"/>
            <a:ext cx="8041341" cy="557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552635-128C-4E26-BE45-685A26B980A5}"/>
              </a:ext>
            </a:extLst>
          </p:cNvPr>
          <p:cNvSpPr txBox="1"/>
          <p:nvPr/>
        </p:nvSpPr>
        <p:spPr>
          <a:xfrm>
            <a:off x="10469638" y="6488668"/>
            <a:ext cx="172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Power BI</a:t>
            </a:r>
          </a:p>
        </p:txBody>
      </p:sp>
    </p:spTree>
    <p:extLst>
      <p:ext uri="{BB962C8B-B14F-4D97-AF65-F5344CB8AC3E}">
        <p14:creationId xmlns:p14="http://schemas.microsoft.com/office/powerpoint/2010/main" val="1873211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ACA18C-6AB2-4817-97A4-E5BC94172992}"/>
              </a:ext>
            </a:extLst>
          </p:cNvPr>
          <p:cNvSpPr txBox="1"/>
          <p:nvPr/>
        </p:nvSpPr>
        <p:spPr>
          <a:xfrm>
            <a:off x="8444754" y="6488668"/>
            <a:ext cx="374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Cotgreave, Shaffer, and Wexler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D6D23-D717-40A3-864E-1DD79FB8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19" y="441512"/>
            <a:ext cx="7219762" cy="59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8B1EAB-4104-464A-98D3-F1A4D8223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1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19138-09B8-4A2C-86FF-7A1ECC043A7F}"/>
              </a:ext>
            </a:extLst>
          </p:cNvPr>
          <p:cNvSpPr txBox="1"/>
          <p:nvPr/>
        </p:nvSpPr>
        <p:spPr>
          <a:xfrm>
            <a:off x="0" y="2782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Jitter Plot</a:t>
            </a:r>
          </a:p>
        </p:txBody>
      </p:sp>
    </p:spTree>
    <p:extLst>
      <p:ext uri="{BB962C8B-B14F-4D97-AF65-F5344CB8AC3E}">
        <p14:creationId xmlns:p14="http://schemas.microsoft.com/office/powerpoint/2010/main" val="3201133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ACA18C-6AB2-4817-97A4-E5BC94172992}"/>
              </a:ext>
            </a:extLst>
          </p:cNvPr>
          <p:cNvSpPr txBox="1"/>
          <p:nvPr/>
        </p:nvSpPr>
        <p:spPr>
          <a:xfrm>
            <a:off x="8444754" y="6488668"/>
            <a:ext cx="374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Credit: Cotgreave, Shaffer, and Wexler</a:t>
            </a:r>
          </a:p>
        </p:txBody>
      </p:sp>
      <p:pic>
        <p:nvPicPr>
          <p:cNvPr id="7170" name="Picture 2" descr="Big Book of Dashboards">
            <a:extLst>
              <a:ext uri="{FF2B5EF4-FFF2-40B4-BE49-F238E27FC236}">
                <a16:creationId xmlns:a16="http://schemas.microsoft.com/office/drawing/2014/main" id="{262C10D5-F3B6-4465-97DE-A19F0C73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10" y="584767"/>
            <a:ext cx="9142179" cy="568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16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306A5-0430-4EE2-952B-14158A253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1D622-C6C0-4B51-A913-3D2AEF464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6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4CDC7-0EE7-4A8A-A653-7F80A2912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D8F16-B2F8-4669-A18B-CE5A8FC9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2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367F12-CC04-42AC-9D80-DA2662B6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5" y="1391357"/>
            <a:ext cx="3026709" cy="3562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9EC43-01C8-4E08-B5E7-2EF8939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29" y="1391357"/>
            <a:ext cx="3562204" cy="3562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B7DA3-59C4-4099-9E66-010663DAC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118" y="1391357"/>
            <a:ext cx="2855700" cy="356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102</Words>
  <Application>Microsoft Office PowerPoint</Application>
  <PresentationFormat>Widescreen</PresentationFormat>
  <Paragraphs>27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Sutton</dc:creator>
  <cp:lastModifiedBy>Charles Sutton</cp:lastModifiedBy>
  <cp:revision>26</cp:revision>
  <dcterms:created xsi:type="dcterms:W3CDTF">2021-03-07T20:41:02Z</dcterms:created>
  <dcterms:modified xsi:type="dcterms:W3CDTF">2021-03-09T05:46:12Z</dcterms:modified>
</cp:coreProperties>
</file>